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615" autoAdjust="0"/>
    <p:restoredTop sz="86364" autoAdjust="0"/>
  </p:normalViewPr>
  <p:slideViewPr>
    <p:cSldViewPr snapToGrid="0">
      <p:cViewPr varScale="1">
        <p:scale>
          <a:sx n="47" d="100"/>
          <a:sy n="47" d="100"/>
        </p:scale>
        <p:origin x="60" y="33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8A328876-ECF5-4922-B046-655B28B325B4}" type="datetimeFigureOut">
              <a:rPr lang="sv-SE" smtClean="0"/>
              <a:t>2015-02-20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B4F19E99-7BE6-43BA-A28E-4BD5F0506E3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8369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 smtClean="0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28876-ECF5-4922-B046-655B28B325B4}" type="datetimeFigureOut">
              <a:rPr lang="sv-SE" smtClean="0"/>
              <a:t>2015-02-20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19E99-7BE6-43BA-A28E-4BD5F0506E3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56154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 och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28876-ECF5-4922-B046-655B28B325B4}" type="datetimeFigureOut">
              <a:rPr lang="sv-SE" smtClean="0"/>
              <a:t>2015-02-20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19E99-7BE6-43BA-A28E-4BD5F0506E3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351376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t med beskriv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28876-ECF5-4922-B046-655B28B325B4}" type="datetimeFigureOut">
              <a:rPr lang="sv-SE" smtClean="0"/>
              <a:t>2015-02-20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19E99-7BE6-43BA-A28E-4BD5F0506E3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558018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n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28876-ECF5-4922-B046-655B28B325B4}" type="datetimeFigureOut">
              <a:rPr lang="sv-SE" smtClean="0"/>
              <a:t>2015-02-20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19E99-7BE6-43BA-A28E-4BD5F0506E3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761951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28876-ECF5-4922-B046-655B28B325B4}" type="datetimeFigureOut">
              <a:rPr lang="sv-SE" smtClean="0"/>
              <a:t>2015-02-20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19E99-7BE6-43BA-A28E-4BD5F0506E3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433736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bildkolum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 smtClean="0"/>
              <a:t>Klicka på ikonen för att lägga till en bild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 smtClean="0"/>
              <a:t>Klicka på ikonen för att lägga till en bild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 smtClean="0"/>
              <a:t>Klicka på ikonen för att lägga till en bild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28876-ECF5-4922-B046-655B28B325B4}" type="datetimeFigureOut">
              <a:rPr lang="sv-SE" smtClean="0"/>
              <a:t>2015-02-20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19E99-7BE6-43BA-A28E-4BD5F0506E3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711135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8A328876-ECF5-4922-B046-655B28B325B4}" type="datetimeFigureOut">
              <a:rPr lang="sv-SE" smtClean="0"/>
              <a:t>2015-02-20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19E99-7BE6-43BA-A28E-4BD5F0506E3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239739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8A328876-ECF5-4922-B046-655B28B325B4}" type="datetimeFigureOut">
              <a:rPr lang="sv-SE" smtClean="0"/>
              <a:t>2015-02-20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19E99-7BE6-43BA-A28E-4BD5F0506E3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31039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28876-ECF5-4922-B046-655B28B325B4}" type="datetimeFigureOut">
              <a:rPr lang="sv-SE" smtClean="0"/>
              <a:t>2015-02-20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19E99-7BE6-43BA-A28E-4BD5F0506E3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32109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28876-ECF5-4922-B046-655B28B325B4}" type="datetimeFigureOut">
              <a:rPr lang="sv-SE" smtClean="0"/>
              <a:t>2015-02-20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19E99-7BE6-43BA-A28E-4BD5F0506E3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76983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28876-ECF5-4922-B046-655B28B325B4}" type="datetimeFigureOut">
              <a:rPr lang="sv-SE" smtClean="0"/>
              <a:t>2015-02-20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19E99-7BE6-43BA-A28E-4BD5F0506E3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677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28876-ECF5-4922-B046-655B28B325B4}" type="datetimeFigureOut">
              <a:rPr lang="sv-SE" smtClean="0"/>
              <a:t>2015-02-20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19E99-7BE6-43BA-A28E-4BD5F0506E3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47114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28876-ECF5-4922-B046-655B28B325B4}" type="datetimeFigureOut">
              <a:rPr lang="sv-SE" smtClean="0"/>
              <a:t>2015-02-20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19E99-7BE6-43BA-A28E-4BD5F0506E3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08550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28876-ECF5-4922-B046-655B28B325B4}" type="datetimeFigureOut">
              <a:rPr lang="sv-SE" smtClean="0"/>
              <a:t>2015-02-20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19E99-7BE6-43BA-A28E-4BD5F0506E3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99903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28876-ECF5-4922-B046-655B28B325B4}" type="datetimeFigureOut">
              <a:rPr lang="sv-SE" smtClean="0"/>
              <a:t>2015-02-20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19E99-7BE6-43BA-A28E-4BD5F0506E3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71632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sv-SE" smtClean="0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28876-ECF5-4922-B046-655B28B325B4}" type="datetimeFigureOut">
              <a:rPr lang="sv-SE" smtClean="0"/>
              <a:t>2015-02-20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19E99-7BE6-43BA-A28E-4BD5F0506E3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32851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8A328876-ECF5-4922-B046-655B28B325B4}" type="datetimeFigureOut">
              <a:rPr lang="sv-SE" smtClean="0"/>
              <a:t>2015-02-20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sv-SE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B4F19E99-7BE6-43BA-A28E-4BD5F0506E3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71022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Åseda Jaktvårdsförening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3239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Verksamhetsplan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textruta 3"/>
          <p:cNvSpPr txBox="1"/>
          <p:nvPr/>
        </p:nvSpPr>
        <p:spPr>
          <a:xfrm>
            <a:off x="426720" y="2258060"/>
            <a:ext cx="418592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58875" indent="-1158875"/>
            <a:r>
              <a:rPr lang="sv-SE" sz="1300" b="1" dirty="0"/>
              <a:t>Fredag 20/2</a:t>
            </a:r>
            <a:r>
              <a:rPr lang="sv-SE" sz="1300" dirty="0"/>
              <a:t>	Årsmöte klock­an 19.00 i klubbstugan</a:t>
            </a:r>
          </a:p>
          <a:p>
            <a:pPr marL="1158875" indent="-1158875"/>
            <a:r>
              <a:rPr lang="sv-SE" sz="1300" dirty="0"/>
              <a:t>Onsdag 13/5	Lerduveskytte nybörjare </a:t>
            </a:r>
          </a:p>
          <a:p>
            <a:pPr marL="1158875" indent="-1158875"/>
            <a:r>
              <a:rPr lang="sv-SE" sz="1300" dirty="0"/>
              <a:t>	klockan 18,00 </a:t>
            </a:r>
          </a:p>
          <a:p>
            <a:pPr marL="1158875" indent="-1158875"/>
            <a:r>
              <a:rPr lang="sv-SE" sz="1300" dirty="0"/>
              <a:t>Lördag 16/5	</a:t>
            </a:r>
            <a:r>
              <a:rPr lang="sv-SE" sz="1300" dirty="0" err="1"/>
              <a:t>Trap</a:t>
            </a:r>
            <a:r>
              <a:rPr lang="sv-SE" sz="1300" dirty="0"/>
              <a:t> &amp; skeet klockan 13-16</a:t>
            </a:r>
          </a:p>
          <a:p>
            <a:pPr marL="1158875" indent="-1158875"/>
            <a:r>
              <a:rPr lang="sv-SE" sz="1300" dirty="0"/>
              <a:t>Lördag 23/5	</a:t>
            </a:r>
            <a:r>
              <a:rPr lang="sv-SE" sz="1300" dirty="0" err="1"/>
              <a:t>Trap</a:t>
            </a:r>
            <a:r>
              <a:rPr lang="sv-SE" sz="1300" dirty="0"/>
              <a:t> &amp; skeet klockan 13-16</a:t>
            </a:r>
          </a:p>
          <a:p>
            <a:pPr marL="1158875" indent="-1158875"/>
            <a:r>
              <a:rPr lang="sv-SE" sz="1300" b="1" dirty="0"/>
              <a:t>Lördag 24/5</a:t>
            </a:r>
            <a:r>
              <a:rPr lang="sv-SE" sz="1300" dirty="0"/>
              <a:t>	Städ- och röjningsdag på banan klockan 10.00. Efter arbetet bjuder föreningen på något ätbart!</a:t>
            </a:r>
          </a:p>
          <a:p>
            <a:pPr marL="1158875" indent="-1158875"/>
            <a:r>
              <a:rPr lang="sv-SE" sz="1300" dirty="0"/>
              <a:t>Lördag 30/5	</a:t>
            </a:r>
            <a:r>
              <a:rPr lang="sv-SE" sz="1300" dirty="0" err="1"/>
              <a:t>Trap</a:t>
            </a:r>
            <a:r>
              <a:rPr lang="sv-SE" sz="1300" dirty="0"/>
              <a:t> &amp; skeet klockan 13-16</a:t>
            </a:r>
          </a:p>
          <a:p>
            <a:pPr marL="1158875" indent="-1158875"/>
            <a:r>
              <a:rPr lang="sv-SE" sz="1300" dirty="0"/>
              <a:t>Lördag 06/6	</a:t>
            </a:r>
            <a:r>
              <a:rPr lang="sv-SE" sz="1300" dirty="0" err="1"/>
              <a:t>Trap</a:t>
            </a:r>
            <a:r>
              <a:rPr lang="sv-SE" sz="1300" dirty="0"/>
              <a:t> &amp; skeet klockan 13-16</a:t>
            </a:r>
          </a:p>
          <a:p>
            <a:pPr marL="1158875" indent="-1158875"/>
            <a:r>
              <a:rPr lang="sv-SE" sz="1300" dirty="0"/>
              <a:t>Lördag 13/6	</a:t>
            </a:r>
            <a:r>
              <a:rPr lang="sv-SE" sz="1300" dirty="0" err="1"/>
              <a:t>Trap</a:t>
            </a:r>
            <a:r>
              <a:rPr lang="sv-SE" sz="1300" dirty="0"/>
              <a:t> &amp; skeet klockan 13-16</a:t>
            </a:r>
          </a:p>
          <a:p>
            <a:pPr marL="1158875" indent="-1158875"/>
            <a:r>
              <a:rPr lang="sv-SE" sz="1300" dirty="0"/>
              <a:t>Lördag 27/6	</a:t>
            </a:r>
            <a:r>
              <a:rPr lang="sv-SE" sz="1300" dirty="0" err="1"/>
              <a:t>Trap</a:t>
            </a:r>
            <a:r>
              <a:rPr lang="sv-SE" sz="1300" dirty="0"/>
              <a:t> &amp; skeet klockan 13-16</a:t>
            </a:r>
          </a:p>
          <a:p>
            <a:pPr marL="1158875" indent="-1158875"/>
            <a:r>
              <a:rPr lang="sv-SE" sz="1300" dirty="0"/>
              <a:t>Lördag 04/7	</a:t>
            </a:r>
            <a:r>
              <a:rPr lang="sv-SE" sz="1300" dirty="0" err="1"/>
              <a:t>Trap</a:t>
            </a:r>
            <a:r>
              <a:rPr lang="sv-SE" sz="1300" dirty="0"/>
              <a:t> &amp; skeet klockan 13-16</a:t>
            </a:r>
          </a:p>
          <a:p>
            <a:pPr marL="1158875" indent="-1158875"/>
            <a:r>
              <a:rPr lang="sv-SE" sz="1300" dirty="0"/>
              <a:t>Lördag 02/8         </a:t>
            </a:r>
            <a:r>
              <a:rPr lang="sv-SE" sz="1300" dirty="0" err="1"/>
              <a:t>Älgbanan</a:t>
            </a:r>
            <a:r>
              <a:rPr lang="sv-SE" sz="1300" dirty="0"/>
              <a:t> öppnar kl. 13.00 till   16.00 och är därefter öppen varje lördag fram till och med den 12/10.</a:t>
            </a:r>
          </a:p>
          <a:p>
            <a:pPr marL="1158875" indent="-1158875"/>
            <a:r>
              <a:rPr lang="sv-SE" sz="1300" dirty="0"/>
              <a:t>Onsdag 05/8	Älgskytte klockan 17-19</a:t>
            </a:r>
          </a:p>
          <a:p>
            <a:pPr marL="1158875" indent="-1158875"/>
            <a:r>
              <a:rPr lang="sv-SE" sz="1300" dirty="0"/>
              <a:t>Lördag 08/8	</a:t>
            </a:r>
            <a:r>
              <a:rPr lang="sv-SE" sz="1300" dirty="0" err="1"/>
              <a:t>Trap</a:t>
            </a:r>
            <a:r>
              <a:rPr lang="sv-SE" sz="1300" dirty="0"/>
              <a:t> &amp; skeet klockan 13-16</a:t>
            </a:r>
          </a:p>
          <a:p>
            <a:pPr marL="1158875" indent="-1158875"/>
            <a:r>
              <a:rPr lang="sv-SE" sz="1300" dirty="0"/>
              <a:t>Onsdag 12/8	Älgskytte klockan </a:t>
            </a:r>
            <a:r>
              <a:rPr lang="sv-SE" sz="1300" dirty="0" smtClean="0"/>
              <a:t>17-19</a:t>
            </a:r>
            <a:endParaRPr lang="sv-SE" sz="1300" dirty="0"/>
          </a:p>
        </p:txBody>
      </p:sp>
      <p:sp>
        <p:nvSpPr>
          <p:cNvPr id="5" name="textruta 4"/>
          <p:cNvSpPr txBox="1"/>
          <p:nvPr/>
        </p:nvSpPr>
        <p:spPr>
          <a:xfrm>
            <a:off x="6441440" y="2258060"/>
            <a:ext cx="469392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58875" indent="-1158875"/>
            <a:r>
              <a:rPr lang="sv-SE" sz="1300" dirty="0" smtClean="0"/>
              <a:t>Lördag 15/8	</a:t>
            </a:r>
            <a:r>
              <a:rPr lang="sv-SE" sz="1300" dirty="0" err="1" smtClean="0"/>
              <a:t>Trap</a:t>
            </a:r>
            <a:r>
              <a:rPr lang="sv-SE" sz="1300" dirty="0" smtClean="0"/>
              <a:t> &amp; skeet klockan 13-16</a:t>
            </a:r>
          </a:p>
          <a:p>
            <a:pPr marL="1158875" indent="-1158875"/>
            <a:r>
              <a:rPr lang="sv-SE" sz="1300" dirty="0" smtClean="0"/>
              <a:t>Älgskytte 13.00-16.00</a:t>
            </a:r>
          </a:p>
          <a:p>
            <a:pPr marL="1158875" indent="-1158875"/>
            <a:r>
              <a:rPr lang="sv-SE" sz="1300" dirty="0" smtClean="0"/>
              <a:t>Onsdag 19/8	Älgskytte klockan 17-19</a:t>
            </a:r>
          </a:p>
          <a:p>
            <a:pPr marL="1158875" indent="-1158875"/>
            <a:r>
              <a:rPr lang="sv-SE" sz="1300" dirty="0" smtClean="0"/>
              <a:t>Lördag 22/8	</a:t>
            </a:r>
            <a:r>
              <a:rPr lang="sv-SE" sz="1300" dirty="0" err="1" smtClean="0"/>
              <a:t>Trap</a:t>
            </a:r>
            <a:r>
              <a:rPr lang="sv-SE" sz="1300" dirty="0" smtClean="0"/>
              <a:t> &amp; skeet klockan 13-16</a:t>
            </a:r>
          </a:p>
          <a:p>
            <a:pPr marL="1158875" indent="-1158875"/>
            <a:r>
              <a:rPr lang="sv-SE" sz="1300" dirty="0" smtClean="0"/>
              <a:t>Älgskytte 13.00-16.00</a:t>
            </a:r>
          </a:p>
          <a:p>
            <a:pPr marL="1158875" indent="-1158875"/>
            <a:r>
              <a:rPr lang="sv-SE" sz="1300" dirty="0" smtClean="0"/>
              <a:t>Lördag 29/8	</a:t>
            </a:r>
            <a:r>
              <a:rPr lang="sv-SE" sz="1300" dirty="0" err="1" smtClean="0"/>
              <a:t>Trap</a:t>
            </a:r>
            <a:r>
              <a:rPr lang="sv-SE" sz="1300" dirty="0" smtClean="0"/>
              <a:t> &amp; skeet klockan 13-16</a:t>
            </a:r>
          </a:p>
          <a:p>
            <a:pPr marL="1158875" indent="-1158875"/>
            <a:r>
              <a:rPr lang="sv-SE" sz="1300" dirty="0" smtClean="0"/>
              <a:t>	</a:t>
            </a:r>
            <a:r>
              <a:rPr lang="sv-SE" sz="1300" b="1" dirty="0" smtClean="0"/>
              <a:t>Klubbmästerskap nordisk </a:t>
            </a:r>
            <a:r>
              <a:rPr lang="sv-SE" sz="1300" b="1" dirty="0" err="1" smtClean="0"/>
              <a:t>Trap</a:t>
            </a:r>
            <a:r>
              <a:rPr lang="sv-SE" sz="1300" dirty="0" smtClean="0"/>
              <a:t> </a:t>
            </a:r>
            <a:r>
              <a:rPr lang="sv-SE" sz="1300" b="1" dirty="0" smtClean="0"/>
              <a:t>och Skeet</a:t>
            </a:r>
            <a:r>
              <a:rPr lang="sv-SE" sz="1300" dirty="0" smtClean="0"/>
              <a:t>.</a:t>
            </a:r>
          </a:p>
          <a:p>
            <a:pPr marL="1158875" indent="-1158875"/>
            <a:r>
              <a:rPr lang="sv-SE" sz="1300" dirty="0" smtClean="0"/>
              <a:t> Anmälan klockan 10.00-10.15. KM-start 10,20</a:t>
            </a:r>
          </a:p>
          <a:p>
            <a:pPr marL="1158875" indent="-1158875"/>
            <a:r>
              <a:rPr lang="sv-SE" sz="1300" dirty="0" smtClean="0"/>
              <a:t>Älgskytte 13.00-16.00</a:t>
            </a:r>
          </a:p>
          <a:p>
            <a:pPr marL="1158875" indent="-1158875"/>
            <a:r>
              <a:rPr lang="sv-SE" sz="1300" b="1" dirty="0" smtClean="0"/>
              <a:t>Lördag 05/9</a:t>
            </a:r>
            <a:r>
              <a:rPr lang="sv-SE" sz="1300" dirty="0" smtClean="0"/>
              <a:t>	</a:t>
            </a:r>
            <a:r>
              <a:rPr lang="sv-SE" sz="1300" dirty="0" err="1" smtClean="0"/>
              <a:t>Trap</a:t>
            </a:r>
            <a:r>
              <a:rPr lang="sv-SE" sz="1300" dirty="0" smtClean="0"/>
              <a:t> &amp; skeet klockan 13-16</a:t>
            </a:r>
          </a:p>
          <a:p>
            <a:pPr marL="1158875" indent="-1158875"/>
            <a:r>
              <a:rPr lang="sv-SE" sz="1300" dirty="0" smtClean="0"/>
              <a:t>Älgskytte 13.00-16.00</a:t>
            </a:r>
          </a:p>
          <a:p>
            <a:pPr marL="1158875" indent="-1158875"/>
            <a:r>
              <a:rPr lang="sv-SE" sz="1300" b="1" dirty="0" smtClean="0"/>
              <a:t>KM-Älg</a:t>
            </a:r>
            <a:r>
              <a:rPr lang="sv-SE" sz="1300" dirty="0" smtClean="0"/>
              <a:t>.  Kl. 10.00-12.00                    Anmälan kl. 09.45 – 10.00.</a:t>
            </a:r>
          </a:p>
          <a:p>
            <a:pPr marL="1158875" indent="-1158875"/>
            <a:r>
              <a:rPr lang="sv-SE" sz="1300" dirty="0" smtClean="0"/>
              <a:t>Lördag 12/9	Älgskytte 13.00-16.00</a:t>
            </a:r>
          </a:p>
          <a:p>
            <a:pPr marL="1158875" indent="-1158875"/>
            <a:r>
              <a:rPr lang="sv-SE" sz="1300" dirty="0" smtClean="0"/>
              <a:t>Lördag 19/9	Älgskytte 13.00-16.00</a:t>
            </a:r>
          </a:p>
          <a:p>
            <a:pPr marL="1158875" indent="-1158875"/>
            <a:r>
              <a:rPr lang="sv-SE" sz="1300" dirty="0" smtClean="0"/>
              <a:t>Lördag 26/9	Älgskytte 13.00-16.00</a:t>
            </a:r>
          </a:p>
          <a:p>
            <a:pPr marL="1158875" indent="-1158875"/>
            <a:r>
              <a:rPr lang="sv-SE" sz="1300" dirty="0" smtClean="0"/>
              <a:t>Lördag 03/10	Älgskytte 13.00-16.00</a:t>
            </a:r>
          </a:p>
          <a:p>
            <a:pPr marL="1158875" indent="-1158875"/>
            <a:r>
              <a:rPr lang="sv-SE" sz="1300" dirty="0" smtClean="0"/>
              <a:t>Lördag 10/10	Älgskytte 13.00-16.00</a:t>
            </a:r>
          </a:p>
          <a:p>
            <a:pPr marL="1158875" indent="-1158875"/>
            <a:endParaRPr lang="sv-SE" sz="1300" dirty="0" smtClean="0"/>
          </a:p>
          <a:p>
            <a:endParaRPr lang="sv-SE" sz="1300" dirty="0"/>
          </a:p>
        </p:txBody>
      </p:sp>
    </p:spTree>
    <p:extLst>
      <p:ext uri="{BB962C8B-B14F-4D97-AF65-F5344CB8AC3E}">
        <p14:creationId xmlns:p14="http://schemas.microsoft.com/office/powerpoint/2010/main" val="821728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Årets budget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Markköp</a:t>
            </a:r>
            <a:r>
              <a:rPr lang="sv-SE" baseline="0" dirty="0" smtClean="0"/>
              <a:t> 100 000</a:t>
            </a:r>
          </a:p>
          <a:p>
            <a:r>
              <a:rPr lang="sv-SE" baseline="0" dirty="0" smtClean="0"/>
              <a:t>Avstyckning 30 000</a:t>
            </a:r>
          </a:p>
          <a:p>
            <a:r>
              <a:rPr lang="sv-SE" baseline="0" dirty="0" smtClean="0"/>
              <a:t>Försäkring 6 000</a:t>
            </a:r>
          </a:p>
          <a:p>
            <a:r>
              <a:rPr lang="sv-SE" baseline="0" dirty="0" smtClean="0"/>
              <a:t>Övriga fasta utgifter 14 000</a:t>
            </a:r>
          </a:p>
          <a:p>
            <a:r>
              <a:rPr lang="sv-SE" b="1" baseline="0" dirty="0" smtClean="0"/>
              <a:t>Totalt 150 000</a:t>
            </a:r>
          </a:p>
          <a:p>
            <a:r>
              <a:rPr lang="sv-SE" dirty="0" smtClean="0"/>
              <a:t>Medlemsavgifter 22 000</a:t>
            </a:r>
          </a:p>
          <a:p>
            <a:r>
              <a:rPr lang="sv-SE" smtClean="0"/>
              <a:t>Bidrag medlemmar, företag 60 000</a:t>
            </a:r>
            <a:endParaRPr lang="sv-SE" dirty="0" smtClean="0"/>
          </a:p>
          <a:p>
            <a:endParaRPr lang="sv-SE" baseline="0" dirty="0" smtClean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44090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Investeringsplan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Etapp 1 Förbättra befintlig </a:t>
            </a:r>
            <a:r>
              <a:rPr lang="sv-SE" dirty="0" err="1" smtClean="0"/>
              <a:t>älgbana</a:t>
            </a:r>
            <a:endParaRPr lang="sv-SE" dirty="0" smtClean="0"/>
          </a:p>
          <a:p>
            <a:r>
              <a:rPr lang="sv-SE" dirty="0" smtClean="0"/>
              <a:t>Etapp 2 Inskjutningsbana kombinerad med 50 m korthåll</a:t>
            </a:r>
          </a:p>
          <a:p>
            <a:r>
              <a:rPr lang="sv-SE" dirty="0" smtClean="0"/>
              <a:t>Förutsättningen är engagemang från medlemmar vad</a:t>
            </a:r>
            <a:r>
              <a:rPr lang="sv-SE" baseline="0" dirty="0" smtClean="0"/>
              <a:t> gäller arbete och bidrag från såväl medlemmar, företag och Länsstyrelsen.</a:t>
            </a:r>
          </a:p>
          <a:p>
            <a:r>
              <a:rPr lang="sv-SE" dirty="0" smtClean="0"/>
              <a:t>Vi är igång</a:t>
            </a:r>
            <a:r>
              <a:rPr lang="sv-SE" baseline="0" dirty="0" smtClean="0"/>
              <a:t> med att söka bidrag från jaktlag, medlemmar och företag.</a:t>
            </a:r>
          </a:p>
          <a:p>
            <a:r>
              <a:rPr lang="sv-SE" baseline="0" dirty="0" smtClean="0"/>
              <a:t>Kommer under våren skicka in ansökan till LST älgvårdsfond.</a:t>
            </a:r>
          </a:p>
          <a:p>
            <a:r>
              <a:rPr lang="sv-SE" baseline="0" dirty="0" smtClean="0"/>
              <a:t>Kommer att ansöka från LST ur nya landsbygdsprogrammet</a:t>
            </a:r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2615830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Etapp 1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v-SE" dirty="0" smtClean="0"/>
              <a:t>Skjutvall</a:t>
            </a:r>
          </a:p>
          <a:p>
            <a:pPr lvl="1"/>
            <a:r>
              <a:rPr lang="sv-SE" dirty="0" smtClean="0"/>
              <a:t>Reparation främre vall</a:t>
            </a:r>
          </a:p>
          <a:p>
            <a:pPr lvl="1"/>
            <a:r>
              <a:rPr lang="sv-SE" dirty="0" smtClean="0"/>
              <a:t>Korrigering grus i vall</a:t>
            </a:r>
          </a:p>
          <a:p>
            <a:r>
              <a:rPr lang="sv-SE" dirty="0" smtClean="0"/>
              <a:t>Skjutbås</a:t>
            </a:r>
          </a:p>
          <a:p>
            <a:pPr lvl="1"/>
            <a:r>
              <a:rPr lang="sv-SE" dirty="0" smtClean="0"/>
              <a:t>Ombyggnad inför elektronisk markering</a:t>
            </a:r>
          </a:p>
          <a:p>
            <a:pPr lvl="1"/>
            <a:r>
              <a:rPr lang="sv-SE" dirty="0" smtClean="0"/>
              <a:t>Ljuddämpning</a:t>
            </a:r>
          </a:p>
          <a:p>
            <a:pPr lvl="1"/>
            <a:r>
              <a:rPr lang="sv-SE" dirty="0" smtClean="0"/>
              <a:t>Rätt placerat</a:t>
            </a:r>
          </a:p>
          <a:p>
            <a:pPr lvl="1"/>
            <a:r>
              <a:rPr lang="sv-SE" dirty="0" smtClean="0"/>
              <a:t>Anpassat enligt tävlingsreglemente</a:t>
            </a:r>
          </a:p>
          <a:p>
            <a:pPr lvl="1"/>
            <a:r>
              <a:rPr lang="sv-SE" dirty="0" smtClean="0"/>
              <a:t>Dubbla</a:t>
            </a:r>
            <a:r>
              <a:rPr lang="sv-SE" baseline="0" dirty="0" smtClean="0"/>
              <a:t> skjutstationer för ökad genomströmning</a:t>
            </a:r>
            <a:endParaRPr lang="sv-SE" dirty="0" smtClean="0"/>
          </a:p>
          <a:p>
            <a:r>
              <a:rPr lang="sv-SE" dirty="0" smtClean="0"/>
              <a:t>Elektronisk</a:t>
            </a:r>
            <a:r>
              <a:rPr lang="sv-SE" baseline="0" dirty="0" smtClean="0"/>
              <a:t> markering</a:t>
            </a:r>
          </a:p>
          <a:p>
            <a:pPr lvl="1"/>
            <a:r>
              <a:rPr lang="sv-SE" baseline="0" dirty="0" smtClean="0"/>
              <a:t>Akustiskt mätsystem</a:t>
            </a:r>
          </a:p>
          <a:p>
            <a:pPr lvl="1"/>
            <a:r>
              <a:rPr lang="sv-SE" baseline="0" dirty="0" smtClean="0"/>
              <a:t>Eliminerar markören, lättare att få utskrivna protokoll</a:t>
            </a:r>
          </a:p>
        </p:txBody>
      </p:sp>
    </p:spTree>
    <p:extLst>
      <p:ext uri="{BB962C8B-B14F-4D97-AF65-F5344CB8AC3E}">
        <p14:creationId xmlns:p14="http://schemas.microsoft.com/office/powerpoint/2010/main" val="2565256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Etapp 2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dirty="0" smtClean="0"/>
              <a:t>Maskinhus och </a:t>
            </a:r>
            <a:r>
              <a:rPr lang="sv-SE" dirty="0" err="1" smtClean="0"/>
              <a:t>målvagn</a:t>
            </a:r>
            <a:endParaRPr lang="sv-SE" dirty="0" smtClean="0"/>
          </a:p>
          <a:p>
            <a:pPr lvl="1"/>
            <a:r>
              <a:rPr lang="sv-SE" dirty="0" smtClean="0"/>
              <a:t>För inskjutningsbana</a:t>
            </a:r>
          </a:p>
          <a:p>
            <a:pPr lvl="1"/>
            <a:r>
              <a:rPr lang="sv-SE" dirty="0" smtClean="0"/>
              <a:t>Möjligt att använda för 50m skytte</a:t>
            </a:r>
          </a:p>
          <a:p>
            <a:r>
              <a:rPr lang="sv-SE" dirty="0" smtClean="0"/>
              <a:t>Elektronisk markering</a:t>
            </a:r>
          </a:p>
          <a:p>
            <a:pPr lvl="1"/>
            <a:r>
              <a:rPr lang="sv-SE" dirty="0" smtClean="0"/>
              <a:t>Både för inskjutning och 50m</a:t>
            </a:r>
          </a:p>
          <a:p>
            <a:r>
              <a:rPr lang="sv-SE" dirty="0" smtClean="0"/>
              <a:t>Skjutstation 50 m</a:t>
            </a:r>
          </a:p>
          <a:p>
            <a:pPr lvl="1"/>
            <a:r>
              <a:rPr lang="sv-SE" dirty="0" smtClean="0"/>
              <a:t>Förverkligandet</a:t>
            </a:r>
            <a:r>
              <a:rPr lang="sv-SE" baseline="0" dirty="0" smtClean="0"/>
              <a:t> av ett billigare och mer flexibelt skytte för medlemmarna</a:t>
            </a:r>
            <a:endParaRPr lang="sv-SE" dirty="0" smtClean="0"/>
          </a:p>
          <a:p>
            <a:r>
              <a:rPr lang="sv-SE" dirty="0" smtClean="0"/>
              <a:t>Miljöförbättringar</a:t>
            </a:r>
          </a:p>
          <a:p>
            <a:pPr lvl="1"/>
            <a:r>
              <a:rPr lang="sv-SE" dirty="0" smtClean="0"/>
              <a:t>Blyfällor i vallar</a:t>
            </a:r>
          </a:p>
          <a:p>
            <a:pPr lvl="1"/>
            <a:r>
              <a:rPr lang="sv-SE" dirty="0" smtClean="0"/>
              <a:t>Ljuddämpning kring skjutplatser</a:t>
            </a:r>
          </a:p>
        </p:txBody>
      </p:sp>
    </p:spTree>
    <p:extLst>
      <p:ext uri="{BB962C8B-B14F-4D97-AF65-F5344CB8AC3E}">
        <p14:creationId xmlns:p14="http://schemas.microsoft.com/office/powerpoint/2010/main" val="2995352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styrelserum">
  <a:themeElements>
    <a:clrScheme name="Ion styrelseru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styrelseru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styrelseru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15</TotalTime>
  <Words>177</Words>
  <Application>Microsoft Office PowerPoint</Application>
  <PresentationFormat>Bredbild</PresentationFormat>
  <Paragraphs>73</Paragraphs>
  <Slides>6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Ion styrelserum</vt:lpstr>
      <vt:lpstr>Åseda Jaktvårdsförening</vt:lpstr>
      <vt:lpstr>Verksamhetsplan</vt:lpstr>
      <vt:lpstr>Årets budget</vt:lpstr>
      <vt:lpstr>Investeringsplan</vt:lpstr>
      <vt:lpstr>Etapp 1</vt:lpstr>
      <vt:lpstr>Etapp 2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Åseda Jaktvårdsförening</dc:title>
  <dc:creator>Thomas Josefson</dc:creator>
  <cp:lastModifiedBy>Thomas Josefson</cp:lastModifiedBy>
  <cp:revision>4</cp:revision>
  <dcterms:created xsi:type="dcterms:W3CDTF">2015-02-20T17:24:47Z</dcterms:created>
  <dcterms:modified xsi:type="dcterms:W3CDTF">2015-02-20T17:39:53Z</dcterms:modified>
</cp:coreProperties>
</file>